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0" r:id="rId4"/>
    <p:sldId id="259" r:id="rId5"/>
    <p:sldId id="260" r:id="rId6"/>
    <p:sldId id="261" r:id="rId7"/>
    <p:sldId id="258" r:id="rId8"/>
    <p:sldId id="268" r:id="rId9"/>
    <p:sldId id="269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811EF-D8AD-48B1-A392-41C94665AB68}" v="18" dt="2020-10-27T14:37:13.6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2473D15D-78D0-7644-AB03-831CC704F2B2}"/>
  </pc:docChgLst>
  <pc:docChgLst>
    <pc:chgData name="Song, Lixing" userId="d86a4794-d57c-4f6d-acee-3349d9d3edfc" providerId="ADAL" clId="{41CAD8FE-0633-0C44-91B6-9FBD914D6317}"/>
  </pc:docChgLst>
  <pc:docChgLst>
    <pc:chgData name="Song, Lixing" userId="d86a4794-d57c-4f6d-acee-3349d9d3edfc" providerId="ADAL" clId="{57BE710F-CAAC-5C4C-B1E2-33D10347FAC9}"/>
  </pc:docChgLst>
  <pc:docChgLst>
    <pc:chgData name="Song, Lixing" userId="S::song3@rose-hulman.edu::d86a4794-d57c-4f6d-acee-3349d9d3edfc" providerId="AD" clId="Web-{539EED82-51CF-4611-ADDB-C329BA61AE93}"/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438CC5EA-4C18-4ACF-AFAA-09542BB0D9BC}"/>
  </pc:docChgLst>
  <pc:docChgLst>
    <pc:chgData name="Song, Lixing" userId="d86a4794-d57c-4f6d-acee-3349d9d3edfc" providerId="ADAL" clId="{765811EF-D8AD-48B1-A392-41C94665AB68}"/>
    <pc:docChg chg="custSel addSld modSld sldOrd">
      <pc:chgData name="Song, Lixing" userId="d86a4794-d57c-4f6d-acee-3349d9d3edfc" providerId="ADAL" clId="{765811EF-D8AD-48B1-A392-41C94665AB68}" dt="2020-10-27T14:47:36.887" v="290" actId="20577"/>
      <pc:docMkLst>
        <pc:docMk/>
      </pc:docMkLst>
      <pc:sldChg chg="addSp delSp modSp">
        <pc:chgData name="Song, Lixing" userId="d86a4794-d57c-4f6d-acee-3349d9d3edfc" providerId="ADAL" clId="{765811EF-D8AD-48B1-A392-41C94665AB68}" dt="2020-10-27T14:23:41.026" v="49" actId="478"/>
        <pc:sldMkLst>
          <pc:docMk/>
          <pc:sldMk cId="25011158" sldId="256"/>
        </pc:sldMkLst>
        <pc:spChg chg="del">
          <ac:chgData name="Song, Lixing" userId="d86a4794-d57c-4f6d-acee-3349d9d3edfc" providerId="ADAL" clId="{765811EF-D8AD-48B1-A392-41C94665AB68}" dt="2020-10-27T14:23:37.631" v="48" actId="478"/>
          <ac:spMkLst>
            <pc:docMk/>
            <pc:sldMk cId="25011158" sldId="256"/>
            <ac:spMk id="3" creationId="{E0CD6248-7B83-4848-9D4F-9F93CCFC5F01}"/>
          </ac:spMkLst>
        </pc:spChg>
        <pc:spChg chg="add mod">
          <ac:chgData name="Song, Lixing" userId="d86a4794-d57c-4f6d-acee-3349d9d3edfc" providerId="ADAL" clId="{765811EF-D8AD-48B1-A392-41C94665AB68}" dt="2020-10-27T14:23:32.674" v="47" actId="1076"/>
          <ac:spMkLst>
            <pc:docMk/>
            <pc:sldMk cId="25011158" sldId="256"/>
            <ac:spMk id="5" creationId="{F6130986-0D4A-4414-8443-EE22A3AC5E2D}"/>
          </ac:spMkLst>
        </pc:spChg>
        <pc:spChg chg="add del mod">
          <ac:chgData name="Song, Lixing" userId="d86a4794-d57c-4f6d-acee-3349d9d3edfc" providerId="ADAL" clId="{765811EF-D8AD-48B1-A392-41C94665AB68}" dt="2020-10-27T14:23:41.026" v="49" actId="478"/>
          <ac:spMkLst>
            <pc:docMk/>
            <pc:sldMk cId="25011158" sldId="256"/>
            <ac:spMk id="7" creationId="{3D27FF20-E7A8-4887-AEB4-70589DA06ED3}"/>
          </ac:spMkLst>
        </pc:spChg>
      </pc:sldChg>
      <pc:sldChg chg="modSp">
        <pc:chgData name="Song, Lixing" userId="d86a4794-d57c-4f6d-acee-3349d9d3edfc" providerId="ADAL" clId="{765811EF-D8AD-48B1-A392-41C94665AB68}" dt="2020-10-27T14:20:45.797" v="28" actId="20577"/>
        <pc:sldMkLst>
          <pc:docMk/>
          <pc:sldMk cId="2271909618" sldId="257"/>
        </pc:sldMkLst>
        <pc:spChg chg="mod">
          <ac:chgData name="Song, Lixing" userId="d86a4794-d57c-4f6d-acee-3349d9d3edfc" providerId="ADAL" clId="{765811EF-D8AD-48B1-A392-41C94665AB68}" dt="2020-10-27T14:20:45.797" v="28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delSp ord">
        <pc:chgData name="Song, Lixing" userId="d86a4794-d57c-4f6d-acee-3349d9d3edfc" providerId="ADAL" clId="{765811EF-D8AD-48B1-A392-41C94665AB68}" dt="2020-10-27T14:33:29.514" v="187" actId="478"/>
        <pc:sldMkLst>
          <pc:docMk/>
          <pc:sldMk cId="1786944234" sldId="258"/>
        </pc:sldMkLst>
        <pc:spChg chg="del">
          <ac:chgData name="Song, Lixing" userId="d86a4794-d57c-4f6d-acee-3349d9d3edfc" providerId="ADAL" clId="{765811EF-D8AD-48B1-A392-41C94665AB68}" dt="2020-10-27T14:33:29.514" v="187" actId="478"/>
          <ac:spMkLst>
            <pc:docMk/>
            <pc:sldMk cId="1786944234" sldId="258"/>
            <ac:spMk id="3" creationId="{587C6902-C37E-F04E-9128-3224DC408EA7}"/>
          </ac:spMkLst>
        </pc:spChg>
      </pc:sldChg>
      <pc:sldChg chg="addSp delSp modSp ord">
        <pc:chgData name="Song, Lixing" userId="d86a4794-d57c-4f6d-acee-3349d9d3edfc" providerId="ADAL" clId="{765811EF-D8AD-48B1-A392-41C94665AB68}" dt="2020-10-27T14:35:08.538" v="202" actId="20577"/>
        <pc:sldMkLst>
          <pc:docMk/>
          <pc:sldMk cId="1893429448" sldId="268"/>
        </pc:sldMkLst>
        <pc:spChg chg="mod">
          <ac:chgData name="Song, Lixing" userId="d86a4794-d57c-4f6d-acee-3349d9d3edfc" providerId="ADAL" clId="{765811EF-D8AD-48B1-A392-41C94665AB68}" dt="2020-10-27T14:35:08.538" v="202" actId="20577"/>
          <ac:spMkLst>
            <pc:docMk/>
            <pc:sldMk cId="1893429448" sldId="268"/>
            <ac:spMk id="8" creationId="{06F07B35-EAE7-8C46-A671-71B1CEC76A34}"/>
          </ac:spMkLst>
        </pc:spChg>
        <pc:inkChg chg="add del">
          <ac:chgData name="Song, Lixing" userId="d86a4794-d57c-4f6d-acee-3349d9d3edfc" providerId="ADAL" clId="{765811EF-D8AD-48B1-A392-41C94665AB68}" dt="2020-10-27T14:30:56.144" v="173"/>
          <ac:inkMkLst>
            <pc:docMk/>
            <pc:sldMk cId="1893429448" sldId="268"/>
            <ac:inkMk id="2" creationId="{2F748289-670C-46EC-8720-564C79A6BC82}"/>
          </ac:inkMkLst>
        </pc:inkChg>
        <pc:inkChg chg="add del">
          <ac:chgData name="Song, Lixing" userId="d86a4794-d57c-4f6d-acee-3349d9d3edfc" providerId="ADAL" clId="{765811EF-D8AD-48B1-A392-41C94665AB68}" dt="2020-10-27T14:30:56.144" v="173"/>
          <ac:inkMkLst>
            <pc:docMk/>
            <pc:sldMk cId="1893429448" sldId="268"/>
            <ac:inkMk id="3" creationId="{1DCDB55A-A66F-4229-93DD-700C4380547F}"/>
          </ac:inkMkLst>
        </pc:inkChg>
        <pc:inkChg chg="add del">
          <ac:chgData name="Song, Lixing" userId="d86a4794-d57c-4f6d-acee-3349d9d3edfc" providerId="ADAL" clId="{765811EF-D8AD-48B1-A392-41C94665AB68}" dt="2020-10-27T14:30:59.929" v="174"/>
          <ac:inkMkLst>
            <pc:docMk/>
            <pc:sldMk cId="1893429448" sldId="268"/>
            <ac:inkMk id="14" creationId="{0FA735AA-0B51-406B-8CBD-C8AB7D1DDEC0}"/>
          </ac:inkMkLst>
        </pc:inkChg>
        <pc:inkChg chg="add del">
          <ac:chgData name="Song, Lixing" userId="d86a4794-d57c-4f6d-acee-3349d9d3edfc" providerId="ADAL" clId="{765811EF-D8AD-48B1-A392-41C94665AB68}" dt="2020-10-27T14:31:11.396" v="177"/>
          <ac:inkMkLst>
            <pc:docMk/>
            <pc:sldMk cId="1893429448" sldId="268"/>
            <ac:inkMk id="15" creationId="{64233EDB-7A4A-4EA8-8B19-5F0D63E461A3}"/>
          </ac:inkMkLst>
        </pc:inkChg>
        <pc:inkChg chg="add del">
          <ac:chgData name="Song, Lixing" userId="d86a4794-d57c-4f6d-acee-3349d9d3edfc" providerId="ADAL" clId="{765811EF-D8AD-48B1-A392-41C94665AB68}" dt="2020-10-27T14:31:11.396" v="177"/>
          <ac:inkMkLst>
            <pc:docMk/>
            <pc:sldMk cId="1893429448" sldId="268"/>
            <ac:inkMk id="16" creationId="{13110349-174E-4DEE-8BC1-B70577E9F4E5}"/>
          </ac:inkMkLst>
        </pc:inkChg>
        <pc:inkChg chg="add del">
          <ac:chgData name="Song, Lixing" userId="d86a4794-d57c-4f6d-acee-3349d9d3edfc" providerId="ADAL" clId="{765811EF-D8AD-48B1-A392-41C94665AB68}" dt="2020-10-27T14:34:34.244" v="200"/>
          <ac:inkMkLst>
            <pc:docMk/>
            <pc:sldMk cId="1893429448" sldId="268"/>
            <ac:inkMk id="17" creationId="{31FC85CD-85A8-449A-9E32-D067C7E03438}"/>
          </ac:inkMkLst>
        </pc:inkChg>
        <pc:inkChg chg="add">
          <ac:chgData name="Song, Lixing" userId="d86a4794-d57c-4f6d-acee-3349d9d3edfc" providerId="ADAL" clId="{765811EF-D8AD-48B1-A392-41C94665AB68}" dt="2020-10-27T14:33:07.160" v="178" actId="9405"/>
          <ac:inkMkLst>
            <pc:docMk/>
            <pc:sldMk cId="1893429448" sldId="268"/>
            <ac:inkMk id="18" creationId="{9E66839D-02CC-48F4-8096-60B41514010B}"/>
          </ac:inkMkLst>
        </pc:inkChg>
        <pc:inkChg chg="add">
          <ac:chgData name="Song, Lixing" userId="d86a4794-d57c-4f6d-acee-3349d9d3edfc" providerId="ADAL" clId="{765811EF-D8AD-48B1-A392-41C94665AB68}" dt="2020-10-27T14:33:07.630" v="179" actId="9405"/>
          <ac:inkMkLst>
            <pc:docMk/>
            <pc:sldMk cId="1893429448" sldId="268"/>
            <ac:inkMk id="19" creationId="{79CEA50A-BD9D-429F-AE88-1A649AF17DF9}"/>
          </ac:inkMkLst>
        </pc:inkChg>
        <pc:inkChg chg="add">
          <ac:chgData name="Song, Lixing" userId="d86a4794-d57c-4f6d-acee-3349d9d3edfc" providerId="ADAL" clId="{765811EF-D8AD-48B1-A392-41C94665AB68}" dt="2020-10-27T14:33:08.016" v="180" actId="9405"/>
          <ac:inkMkLst>
            <pc:docMk/>
            <pc:sldMk cId="1893429448" sldId="268"/>
            <ac:inkMk id="20" creationId="{BF9FE9AE-894C-4BEF-A2E0-35CECF3AABF5}"/>
          </ac:inkMkLst>
        </pc:inkChg>
        <pc:inkChg chg="add">
          <ac:chgData name="Song, Lixing" userId="d86a4794-d57c-4f6d-acee-3349d9d3edfc" providerId="ADAL" clId="{765811EF-D8AD-48B1-A392-41C94665AB68}" dt="2020-10-27T14:33:08.398" v="181" actId="9405"/>
          <ac:inkMkLst>
            <pc:docMk/>
            <pc:sldMk cId="1893429448" sldId="268"/>
            <ac:inkMk id="21" creationId="{4CA01DA6-F8F4-4637-8716-8F5E70A94F48}"/>
          </ac:inkMkLst>
        </pc:inkChg>
        <pc:inkChg chg="add">
          <ac:chgData name="Song, Lixing" userId="d86a4794-d57c-4f6d-acee-3349d9d3edfc" providerId="ADAL" clId="{765811EF-D8AD-48B1-A392-41C94665AB68}" dt="2020-10-27T14:33:09.431" v="182" actId="9405"/>
          <ac:inkMkLst>
            <pc:docMk/>
            <pc:sldMk cId="1893429448" sldId="268"/>
            <ac:inkMk id="22" creationId="{77FC2C01-5A97-433D-B13A-D3ADB7012E63}"/>
          </ac:inkMkLst>
        </pc:inkChg>
        <pc:inkChg chg="add">
          <ac:chgData name="Song, Lixing" userId="d86a4794-d57c-4f6d-acee-3349d9d3edfc" providerId="ADAL" clId="{765811EF-D8AD-48B1-A392-41C94665AB68}" dt="2020-10-27T14:33:09.964" v="183" actId="9405"/>
          <ac:inkMkLst>
            <pc:docMk/>
            <pc:sldMk cId="1893429448" sldId="268"/>
            <ac:inkMk id="23" creationId="{BBE5C9E1-2B5E-4101-ABED-36B05C8AD7A3}"/>
          </ac:inkMkLst>
        </pc:inkChg>
        <pc:inkChg chg="add del">
          <ac:chgData name="Song, Lixing" userId="d86a4794-d57c-4f6d-acee-3349d9d3edfc" providerId="ADAL" clId="{765811EF-D8AD-48B1-A392-41C94665AB68}" dt="2020-10-27T14:34:26.748" v="198"/>
          <ac:inkMkLst>
            <pc:docMk/>
            <pc:sldMk cId="1893429448" sldId="268"/>
            <ac:inkMk id="24" creationId="{4E6999B3-1281-446C-A645-68FE0583B877}"/>
          </ac:inkMkLst>
        </pc:inkChg>
        <pc:inkChg chg="add del">
          <ac:chgData name="Song, Lixing" userId="d86a4794-d57c-4f6d-acee-3349d9d3edfc" providerId="ADAL" clId="{765811EF-D8AD-48B1-A392-41C94665AB68}" dt="2020-10-27T14:34:29.763" v="199"/>
          <ac:inkMkLst>
            <pc:docMk/>
            <pc:sldMk cId="1893429448" sldId="268"/>
            <ac:inkMk id="25" creationId="{7A8DD515-4B6B-41B6-81D1-11BC72592145}"/>
          </ac:inkMkLst>
        </pc:inkChg>
      </pc:sldChg>
      <pc:sldChg chg="addSp delSp modSp new add">
        <pc:chgData name="Song, Lixing" userId="d86a4794-d57c-4f6d-acee-3349d9d3edfc" providerId="ADAL" clId="{765811EF-D8AD-48B1-A392-41C94665AB68}" dt="2020-10-27T14:47:36.887" v="290" actId="20577"/>
        <pc:sldMkLst>
          <pc:docMk/>
          <pc:sldMk cId="1708935238" sldId="270"/>
        </pc:sldMkLst>
        <pc:spChg chg="mod">
          <ac:chgData name="Song, Lixing" userId="d86a4794-d57c-4f6d-acee-3349d9d3edfc" providerId="ADAL" clId="{765811EF-D8AD-48B1-A392-41C94665AB68}" dt="2020-10-27T14:21:53.069" v="42" actId="20577"/>
          <ac:spMkLst>
            <pc:docMk/>
            <pc:sldMk cId="1708935238" sldId="270"/>
            <ac:spMk id="2" creationId="{B35CA03E-B212-404B-B2B9-46D6793DE7DA}"/>
          </ac:spMkLst>
        </pc:spChg>
        <pc:spChg chg="del">
          <ac:chgData name="Song, Lixing" userId="d86a4794-d57c-4f6d-acee-3349d9d3edfc" providerId="ADAL" clId="{765811EF-D8AD-48B1-A392-41C94665AB68}" dt="2020-10-27T14:26:40.677" v="50"/>
          <ac:spMkLst>
            <pc:docMk/>
            <pc:sldMk cId="1708935238" sldId="270"/>
            <ac:spMk id="3" creationId="{EBE8FB53-77FE-4003-989B-03FBC9E36FDA}"/>
          </ac:spMkLst>
        </pc:spChg>
        <pc:spChg chg="add mod">
          <ac:chgData name="Song, Lixing" userId="d86a4794-d57c-4f6d-acee-3349d9d3edfc" providerId="ADAL" clId="{765811EF-D8AD-48B1-A392-41C94665AB68}" dt="2020-10-27T14:47:36.887" v="290" actId="20577"/>
          <ac:spMkLst>
            <pc:docMk/>
            <pc:sldMk cId="1708935238" sldId="270"/>
            <ac:spMk id="5" creationId="{C8982201-1611-43FF-B0EC-022FEFAFF94B}"/>
          </ac:spMkLst>
        </pc:spChg>
        <pc:spChg chg="add mod">
          <ac:chgData name="Song, Lixing" userId="d86a4794-d57c-4f6d-acee-3349d9d3edfc" providerId="ADAL" clId="{765811EF-D8AD-48B1-A392-41C94665AB68}" dt="2020-10-27T14:37:30.642" v="253" actId="1076"/>
          <ac:spMkLst>
            <pc:docMk/>
            <pc:sldMk cId="1708935238" sldId="270"/>
            <ac:spMk id="15" creationId="{9109461B-27B9-4018-A490-25331726AB24}"/>
          </ac:spMkLst>
        </pc:spChg>
        <pc:picChg chg="add mod">
          <ac:chgData name="Song, Lixing" userId="d86a4794-d57c-4f6d-acee-3349d9d3edfc" providerId="ADAL" clId="{765811EF-D8AD-48B1-A392-41C94665AB68}" dt="2020-10-27T14:37:30.642" v="253" actId="1076"/>
          <ac:picMkLst>
            <pc:docMk/>
            <pc:sldMk cId="1708935238" sldId="270"/>
            <ac:picMk id="4" creationId="{10F05CA2-2514-43A3-8DB0-924A73FE0E03}"/>
          </ac:picMkLst>
        </pc:picChg>
        <pc:inkChg chg="add del">
          <ac:chgData name="Song, Lixing" userId="d86a4794-d57c-4f6d-acee-3349d9d3edfc" providerId="ADAL" clId="{765811EF-D8AD-48B1-A392-41C94665AB68}" dt="2020-10-27T14:35:32.202" v="203"/>
          <ac:inkMkLst>
            <pc:docMk/>
            <pc:sldMk cId="1708935238" sldId="270"/>
            <ac:inkMk id="6" creationId="{B4C7BBB1-DC30-41DE-9397-3CBA00A82357}"/>
          </ac:inkMkLst>
        </pc:inkChg>
        <pc:inkChg chg="add del">
          <ac:chgData name="Song, Lixing" userId="d86a4794-d57c-4f6d-acee-3349d9d3edfc" providerId="ADAL" clId="{765811EF-D8AD-48B1-A392-41C94665AB68}" dt="2020-10-27T14:35:32.203" v="204"/>
          <ac:inkMkLst>
            <pc:docMk/>
            <pc:sldMk cId="1708935238" sldId="270"/>
            <ac:inkMk id="7" creationId="{2914CDC0-0DD7-4E47-8BAB-B2DA4A13C8E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8" creationId="{40A00679-772D-4CA4-8269-5292BAB5A15C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9" creationId="{8E1D6212-F0B0-4547-85F7-59FDFFD07B0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10" creationId="{FBC1CD3C-DB46-40D3-93D7-59C632FCC6F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11" creationId="{2E8FFBB5-DA73-46D8-B9C6-4825A5EBFDDA}"/>
          </ac:inkMkLst>
        </pc:inkChg>
        <pc:inkChg chg="add del">
          <ac:chgData name="Song, Lixing" userId="d86a4794-d57c-4f6d-acee-3349d9d3edfc" providerId="ADAL" clId="{765811EF-D8AD-48B1-A392-41C94665AB68}" dt="2020-10-27T14:34:15.075" v="196"/>
          <ac:inkMkLst>
            <pc:docMk/>
            <pc:sldMk cId="1708935238" sldId="270"/>
            <ac:inkMk id="12" creationId="{3A425B95-6BC9-47BE-B318-726367586A6B}"/>
          </ac:inkMkLst>
        </pc:inkChg>
        <pc:inkChg chg="add del">
          <ac:chgData name="Song, Lixing" userId="d86a4794-d57c-4f6d-acee-3349d9d3edfc" providerId="ADAL" clId="{765811EF-D8AD-48B1-A392-41C94665AB68}" dt="2020-10-27T14:35:35.528" v="205"/>
          <ac:inkMkLst>
            <pc:docMk/>
            <pc:sldMk cId="1708935238" sldId="270"/>
            <ac:inkMk id="13" creationId="{89C05216-77C8-499A-AA17-BF2521C63E85}"/>
          </ac:inkMkLst>
        </pc:inkChg>
        <pc:inkChg chg="add del">
          <ac:chgData name="Song, Lixing" userId="d86a4794-d57c-4f6d-acee-3349d9d3edfc" providerId="ADAL" clId="{765811EF-D8AD-48B1-A392-41C94665AB68}" dt="2020-10-27T14:34:16.059" v="197"/>
          <ac:inkMkLst>
            <pc:docMk/>
            <pc:sldMk cId="1708935238" sldId="270"/>
            <ac:inkMk id="14" creationId="{6654B901-E1A1-4779-9D0F-868CA04F988F}"/>
          </ac:inkMkLst>
        </pc:inkChg>
      </pc:sldChg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S::song3@rose-hulman.edu::d86a4794-d57c-4f6d-acee-3349d9d3edfc" providerId="AD" clId="Web-{84F2793A-A99A-4CEB-97B9-4896D3F395A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7.1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7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8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8.3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9.4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9.9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jpeg"/><Relationship Id="rId7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12.jpe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Signals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CB21-8DC7-4747-9FFF-3CDD1552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53" y="4021015"/>
            <a:ext cx="3298092" cy="2473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30986-0D4A-4414-8443-EE22A3AC5E2D}"/>
              </a:ext>
            </a:extLst>
          </p:cNvPr>
          <p:cNvSpPr/>
          <p:nvPr/>
        </p:nvSpPr>
        <p:spPr>
          <a:xfrm>
            <a:off x="349188" y="5358224"/>
            <a:ext cx="3920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Note: we'll be doing a code activity in class today, so get your Linux install </a:t>
            </a:r>
          </a:p>
          <a:p>
            <a:r>
              <a:rPr lang="en-US" dirty="0">
                <a:cs typeface="Calibri"/>
              </a:rPr>
              <a:t>booted up and cd to today's class materials.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DADA-D034-8C4D-AC3A-DD5D2413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the “forced” jump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CB89-D0E5-0F4F-B89C-CBA6B124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”Jump” at the wrong time.</a:t>
            </a:r>
          </a:p>
          <a:p>
            <a:pPr lvl="1"/>
            <a:r>
              <a:rPr lang="en-US" dirty="0"/>
              <a:t>Some library functions can’t handle interruptions.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it is desirable to block certain signals – so called signal masks.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C197-8F74-6145-8D27-0B7DDB62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33" y="2817957"/>
            <a:ext cx="3511448" cy="129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E0094-F125-6E48-9048-0D98EFDC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802620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4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26C3-9CC4-E84E-884A-C3BBA08D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signal type is managed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C6A6-69A4-5E40-BBCA-3A7C8C7C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 make a signal set that only contains SIGINT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sigset_t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mask;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sigemptyset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sigaddset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(&amp;mask, SIGINT);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  <a:cs typeface="Calibri"/>
            </a:endParaRPr>
          </a:p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//block that signal set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sigprocmask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(SIG_BLOCK, &amp;mask, NULL);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C08A-CD33-4B43-90B8-4E9E24B3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29D8-7FCD-7B45-8AB5-593937DA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Look at the code in 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example1.c</a:t>
            </a:r>
          </a:p>
          <a:p>
            <a:r>
              <a:rPr lang="en-US" dirty="0">
                <a:cs typeface="Calibri"/>
              </a:rPr>
              <a:t>Solve the activity (all the parts)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0B6B-51C7-1E44-A20F-E5EF8BE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3" y="3038048"/>
            <a:ext cx="2693133" cy="34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E39-ADD7-5D4E-9EA6-95FA2043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908D-890E-F748-93B5-71E69B05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By default, a signal handler blocks signals of its own type</a:t>
            </a:r>
          </a:p>
          <a:p>
            <a:r>
              <a:rPr lang="en-US" dirty="0"/>
              <a:t>Only a short list</a:t>
            </a:r>
            <a:r>
              <a:rPr lang="en-US" baseline="30000" dirty="0"/>
              <a:t>1</a:t>
            </a:r>
            <a:r>
              <a:rPr lang="en-US" dirty="0"/>
              <a:t> of functions are save in signal handler.</a:t>
            </a:r>
          </a:p>
          <a:p>
            <a:r>
              <a:rPr lang="en-US" dirty="0">
                <a:cs typeface="Calibri"/>
              </a:rPr>
              <a:t>So many signal handler simply alert – set global alarm and let other process check for.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Image House Fire">
            <a:extLst>
              <a:ext uri="{FF2B5EF4-FFF2-40B4-BE49-F238E27FC236}">
                <a16:creationId xmlns:a16="http://schemas.microsoft.com/office/drawing/2014/main" id="{47975068-CCDA-9242-8DBA-9807AEF5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00" y="4431476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0ACB3-13BA-D442-9B2F-A35420E13C9D}"/>
              </a:ext>
            </a:extLst>
          </p:cNvPr>
          <p:cNvSpPr/>
          <p:nvPr/>
        </p:nvSpPr>
        <p:spPr>
          <a:xfrm>
            <a:off x="1065087" y="57308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>
                <a:cs typeface="Calibri"/>
              </a:rPr>
              <a:t>1</a:t>
            </a:r>
            <a:r>
              <a:rPr lang="en-US" dirty="0">
                <a:cs typeface="Calibri"/>
              </a:rPr>
              <a:t>http://man7.org/</a:t>
            </a:r>
            <a:r>
              <a:rPr lang="en-US" dirty="0" err="1">
                <a:cs typeface="Calibri"/>
              </a:rPr>
              <a:t>linux</a:t>
            </a:r>
            <a:r>
              <a:rPr lang="en-US" dirty="0">
                <a:cs typeface="Calibri"/>
              </a:rPr>
              <a:t>/man-pages/man7/signal-safety.7.html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signal?</a:t>
            </a:r>
          </a:p>
          <a:p>
            <a:r>
              <a:rPr lang="en-US" dirty="0"/>
              <a:t>What is signal?</a:t>
            </a:r>
          </a:p>
          <a:p>
            <a:r>
              <a:rPr lang="en-US" dirty="0"/>
              <a:t>How to use it in a program?</a:t>
            </a:r>
          </a:p>
          <a:p>
            <a:r>
              <a:rPr lang="en-US" dirty="0"/>
              <a:t>What to expect if using signal?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A03E-B212-404B-B2B9-46D6793D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F05CA2-2514-43A3-8DB0-924A73FE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493" y="3555302"/>
            <a:ext cx="3316994" cy="2300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82201-1611-43FF-B0EC-022FEFAFF94B}"/>
              </a:ext>
            </a:extLst>
          </p:cNvPr>
          <p:cNvSpPr txBox="1"/>
          <p:nvPr/>
        </p:nvSpPr>
        <p:spPr>
          <a:xfrm>
            <a:off x="838200" y="1544715"/>
            <a:ext cx="8829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Other processes want to “inform” to OS of something</a:t>
            </a:r>
          </a:p>
          <a:p>
            <a:pPr marL="742950" lvl="1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Interrupt, needs hardware support</a:t>
            </a:r>
          </a:p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OS wants to “interfere” other processes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9461B-27B9-4018-A490-25331726AB24}"/>
              </a:ext>
            </a:extLst>
          </p:cNvPr>
          <p:cNvSpPr txBox="1"/>
          <p:nvPr/>
        </p:nvSpPr>
        <p:spPr>
          <a:xfrm>
            <a:off x="3106519" y="3169328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</a:t>
            </a:r>
          </a:p>
        </p:txBody>
      </p:sp>
    </p:spTree>
    <p:extLst>
      <p:ext uri="{BB962C8B-B14F-4D97-AF65-F5344CB8AC3E}">
        <p14:creationId xmlns:p14="http://schemas.microsoft.com/office/powerpoint/2010/main" val="170893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5C5-3797-064E-B404-669D62F3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E0D9-4652-1348-90F0-B94B1081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for the OS to send important "alerts" to a running process, in a way that can disrupt normal execution</a:t>
            </a:r>
          </a:p>
          <a:p>
            <a:pPr lvl="1"/>
            <a:r>
              <a:rPr lang="en-US" dirty="0"/>
              <a:t>Other process is trying to kill/reboot your</a:t>
            </a:r>
            <a:r>
              <a:rPr lang="en-US" dirty="0">
                <a:cs typeface="Calibri"/>
              </a:rPr>
              <a:t> process/computer</a:t>
            </a:r>
          </a:p>
          <a:p>
            <a:pPr lvl="1"/>
            <a:r>
              <a:rPr lang="en-US" dirty="0">
                <a:cs typeface="Calibri"/>
              </a:rPr>
              <a:t>Illegal operation</a:t>
            </a:r>
          </a:p>
          <a:p>
            <a:pPr lvl="1"/>
            <a:r>
              <a:rPr lang="en-US" dirty="0"/>
              <a:t>Control-C at the command 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4" descr="Image result for Image Spongebob Raise Hand">
            <a:extLst>
              <a:ext uri="{FF2B5EF4-FFF2-40B4-BE49-F238E27FC236}">
                <a16:creationId xmlns:a16="http://schemas.microsoft.com/office/drawing/2014/main" id="{EF56FB8A-EC50-1C40-BAC0-1E897EF9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64" y="4230624"/>
            <a:ext cx="2345789" cy="18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 House Fire">
            <a:extLst>
              <a:ext uri="{FF2B5EF4-FFF2-40B4-BE49-F238E27FC236}">
                <a16:creationId xmlns:a16="http://schemas.microsoft.com/office/drawing/2014/main" id="{ACCA4DE0-41F8-9F49-B8D5-97161DB3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25" y="4187698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117-EFC8-9248-8F5B-617FE944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receive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4892-681D-2349-A30C-7B3F760F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most signals kill your process</a:t>
            </a:r>
          </a:p>
          <a:p>
            <a:r>
              <a:rPr lang="en-US" dirty="0"/>
              <a:t>But if you want you can override the default behavior and set a function pointer to handle the signal: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     signal(SIGINT, 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my_cool_handler_func_ptr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5999-A67C-2748-822D-AE4EA3CA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27" y="3862602"/>
            <a:ext cx="4177145" cy="26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0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3CF4-D5E6-094D-BE78-BBA74191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49AE-0F43-DE41-8BD7-EC77E9B9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signal handler is a “forced ” function call whenever you receive that signal.</a:t>
            </a:r>
          </a:p>
          <a:p>
            <a:endParaRPr lang="en-US" dirty="0"/>
          </a:p>
          <a:p>
            <a:r>
              <a:rPr lang="en-US" dirty="0"/>
              <a:t>You can execute your code in the handler.</a:t>
            </a:r>
          </a:p>
          <a:p>
            <a:endParaRPr lang="en-US" dirty="0"/>
          </a:p>
          <a:p>
            <a:r>
              <a:rPr lang="en-US" dirty="0"/>
              <a:t>If you should return from your signal handler, </a:t>
            </a:r>
            <a:r>
              <a:rPr lang="en-US" dirty="0">
                <a:solidFill>
                  <a:srgbClr val="FF0000"/>
                </a:solidFill>
              </a:rPr>
              <a:t>execution continues from wherever you left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4" descr="http://photos.gleuch.com/data/assets/interrupt-example-500.png">
            <a:extLst>
              <a:ext uri="{FF2B5EF4-FFF2-40B4-BE49-F238E27FC236}">
                <a16:creationId xmlns:a16="http://schemas.microsoft.com/office/drawing/2014/main" id="{CF706917-A908-FB41-B443-6C8756B7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721" y="4630041"/>
            <a:ext cx="2381250" cy="21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94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322B-C509-F048-AA02-8982D6F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1D4E1A-9A3F-5840-8BCD-42FC431781D3}"/>
              </a:ext>
            </a:extLst>
          </p:cNvPr>
          <p:cNvGrpSpPr/>
          <p:nvPr/>
        </p:nvGrpSpPr>
        <p:grpSpPr>
          <a:xfrm>
            <a:off x="838200" y="2168839"/>
            <a:ext cx="2066734" cy="2832510"/>
            <a:chOff x="60384" y="1614657"/>
            <a:chExt cx="2066734" cy="2832510"/>
          </a:xfrm>
        </p:grpSpPr>
        <p:pic>
          <p:nvPicPr>
            <p:cNvPr id="5" name="Picture 6" descr="Image result for Image Calvin Hobbes Snowball Throw">
              <a:extLst>
                <a:ext uri="{FF2B5EF4-FFF2-40B4-BE49-F238E27FC236}">
                  <a16:creationId xmlns:a16="http://schemas.microsoft.com/office/drawing/2014/main" id="{33AC9CD2-762E-324B-9678-75ACA5870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18" y="2761242"/>
              <a:ext cx="1752600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795518-315B-F648-9918-CA7D244935B5}"/>
                </a:ext>
              </a:extLst>
            </p:cNvPr>
            <p:cNvSpPr txBox="1"/>
            <p:nvPr/>
          </p:nvSpPr>
          <p:spPr>
            <a:xfrm>
              <a:off x="60384" y="1614657"/>
              <a:ext cx="16305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1. Something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happens at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24FB3-2FE3-8243-8D38-35DDF49A6183}"/>
              </a:ext>
            </a:extLst>
          </p:cNvPr>
          <p:cNvGrpSpPr/>
          <p:nvPr/>
        </p:nvGrpSpPr>
        <p:grpSpPr>
          <a:xfrm>
            <a:off x="3422996" y="2198654"/>
            <a:ext cx="2381250" cy="3020732"/>
            <a:chOff x="2645180" y="1644472"/>
            <a:chExt cx="2381250" cy="3020732"/>
          </a:xfrm>
        </p:grpSpPr>
        <p:pic>
          <p:nvPicPr>
            <p:cNvPr id="8" name="Picture 4" descr="http://photos.gleuch.com/data/assets/interrupt-example-500.png">
              <a:extLst>
                <a:ext uri="{FF2B5EF4-FFF2-40B4-BE49-F238E27FC236}">
                  <a16:creationId xmlns:a16="http://schemas.microsoft.com/office/drawing/2014/main" id="{F6C75726-4A80-9B40-B142-38D22DC0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80" y="2531771"/>
              <a:ext cx="2381250" cy="213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AFB711-36DB-DB48-8D61-5F2B01F19C5B}"/>
                </a:ext>
              </a:extLst>
            </p:cNvPr>
            <p:cNvSpPr txBox="1"/>
            <p:nvPr/>
          </p:nvSpPr>
          <p:spPr>
            <a:xfrm>
              <a:off x="2905930" y="1644472"/>
              <a:ext cx="1750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2. Device raises 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an interrupt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84ACA-F413-FD47-B08F-CEA01003742A}"/>
              </a:ext>
            </a:extLst>
          </p:cNvPr>
          <p:cNvGrpSpPr/>
          <p:nvPr/>
        </p:nvGrpSpPr>
        <p:grpSpPr>
          <a:xfrm>
            <a:off x="6304508" y="2198654"/>
            <a:ext cx="3046487" cy="2979410"/>
            <a:chOff x="5526692" y="1644472"/>
            <a:chExt cx="3046487" cy="2979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A09EEA-FE0A-C145-AC3A-CEC2B3DB7102}"/>
                </a:ext>
              </a:extLst>
            </p:cNvPr>
            <p:cNvSpPr txBox="1"/>
            <p:nvPr/>
          </p:nvSpPr>
          <p:spPr>
            <a:xfrm>
              <a:off x="5526692" y="1644472"/>
              <a:ext cx="2645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3. CPU finishes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last assembly instruction</a:t>
              </a:r>
            </a:p>
          </p:txBody>
        </p:sp>
        <p:pic>
          <p:nvPicPr>
            <p:cNvPr id="12" name="Picture 8" descr="Image result for Image CPU Assembly Code">
              <a:extLst>
                <a:ext uri="{FF2B5EF4-FFF2-40B4-BE49-F238E27FC236}">
                  <a16:creationId xmlns:a16="http://schemas.microsoft.com/office/drawing/2014/main" id="{8DAD6784-730B-1348-A431-F39A05574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2" y="2573092"/>
              <a:ext cx="3028687" cy="205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AA97FD-B5A8-764E-B196-3C19CB58D13B}"/>
              </a:ext>
            </a:extLst>
          </p:cNvPr>
          <p:cNvSpPr txBox="1"/>
          <p:nvPr/>
        </p:nvSpPr>
        <p:spPr>
          <a:xfrm>
            <a:off x="9407587" y="3950384"/>
            <a:ext cx="202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Time to handle the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issue at hand</a:t>
            </a:r>
          </a:p>
        </p:txBody>
      </p:sp>
    </p:spTree>
    <p:extLst>
      <p:ext uri="{BB962C8B-B14F-4D97-AF65-F5344CB8AC3E}">
        <p14:creationId xmlns:p14="http://schemas.microsoft.com/office/powerpoint/2010/main" val="17869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35B2F-1601-8348-AD9A-DED97147AE03}"/>
              </a:ext>
            </a:extLst>
          </p:cNvPr>
          <p:cNvGrpSpPr>
            <a:grpSpLocks/>
          </p:cNvGrpSpPr>
          <p:nvPr/>
        </p:nvGrpSpPr>
        <p:grpSpPr bwMode="auto">
          <a:xfrm>
            <a:off x="325089" y="1853879"/>
            <a:ext cx="3781425" cy="3590772"/>
            <a:chOff x="2667000" y="1676400"/>
            <a:chExt cx="3781425" cy="3590177"/>
          </a:xfrm>
        </p:grpSpPr>
        <p:pic>
          <p:nvPicPr>
            <p:cNvPr id="5" name="Picture 6" descr="http://www.gfimax.com/sites/default/files/slides/managed-online-backup.png">
              <a:extLst>
                <a:ext uri="{FF2B5EF4-FFF2-40B4-BE49-F238E27FC236}">
                  <a16:creationId xmlns:a16="http://schemas.microsoft.com/office/drawing/2014/main" id="{760F733A-7D5D-D643-9B9B-C2468FFAB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676400"/>
              <a:ext cx="3781425" cy="257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0B89C23-6703-AB46-8AAE-EAFF394A2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3255" y="4343400"/>
              <a:ext cx="2897140" cy="923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4. Save the current state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Registers, stack, instruction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pointer, CCR, etc.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717A8-2B3A-0A44-A56F-73DA3A4CB969}"/>
              </a:ext>
            </a:extLst>
          </p:cNvPr>
          <p:cNvGrpSpPr>
            <a:grpSpLocks/>
          </p:cNvGrpSpPr>
          <p:nvPr/>
        </p:nvGrpSpPr>
        <p:grpSpPr bwMode="auto">
          <a:xfrm>
            <a:off x="5106924" y="2363036"/>
            <a:ext cx="2820772" cy="2780306"/>
            <a:chOff x="6467325" y="2057400"/>
            <a:chExt cx="2820772" cy="2779817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F07B35-EAE7-8C46-A671-71B1CEC76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325" y="4191000"/>
              <a:ext cx="2820772" cy="646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5. OS Exception Handler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Figure out what happened</a:t>
              </a:r>
            </a:p>
          </p:txBody>
        </p:sp>
        <p:pic>
          <p:nvPicPr>
            <p:cNvPr id="9" name="Picture 8" descr="http://milkdaddy.com/wp-content/uploads/2011/08/Simpsons-Clue.jpg">
              <a:extLst>
                <a:ext uri="{FF2B5EF4-FFF2-40B4-BE49-F238E27FC236}">
                  <a16:creationId xmlns:a16="http://schemas.microsoft.com/office/drawing/2014/main" id="{7FAC69C0-8041-E947-AED1-B80F6C7E1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057400"/>
              <a:ext cx="2590800" cy="183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8BD82C-6DCD-0449-B5E7-1416DC387039}"/>
              </a:ext>
            </a:extLst>
          </p:cNvPr>
          <p:cNvGrpSpPr/>
          <p:nvPr/>
        </p:nvGrpSpPr>
        <p:grpSpPr>
          <a:xfrm>
            <a:off x="8202119" y="2314213"/>
            <a:ext cx="3690362" cy="2912246"/>
            <a:chOff x="8138160" y="2077869"/>
            <a:chExt cx="3690362" cy="2912246"/>
          </a:xfrm>
        </p:grpSpPr>
        <p:pic>
          <p:nvPicPr>
            <p:cNvPr id="11" name="Picture 2" descr="Image result for Image Mailbox Sort">
              <a:extLst>
                <a:ext uri="{FF2B5EF4-FFF2-40B4-BE49-F238E27FC236}">
                  <a16:creationId xmlns:a16="http://schemas.microsoft.com/office/drawing/2014/main" id="{C584F67C-2015-7944-BDA2-EA3F50229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0339" y="2077869"/>
              <a:ext cx="3028689" cy="2042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8B31B9-7AAC-C146-B8B7-9D85E85B7883}"/>
                </a:ext>
              </a:extLst>
            </p:cNvPr>
            <p:cNvSpPr txBox="1"/>
            <p:nvPr/>
          </p:nvSpPr>
          <p:spPr>
            <a:xfrm>
              <a:off x="8138160" y="4343784"/>
              <a:ext cx="3690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6. Jump into the Interrupt Handler responsible for that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E938B3D-F196-C948-9AC1-CEFE3C2A38D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of events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E66839D-02CC-48F4-8096-60B41514010B}"/>
                  </a:ext>
                </a:extLst>
              </p14:cNvPr>
              <p14:cNvContentPartPr/>
              <p14:nvPr/>
            </p14:nvContentPartPr>
            <p14:xfrm>
              <a:off x="2316209" y="494464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E66839D-02CC-48F4-8096-60B4151401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7569" y="4935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CEA50A-BD9D-429F-AE88-1A649AF17DF9}"/>
                  </a:ext>
                </a:extLst>
              </p14:cNvPr>
              <p14:cNvContentPartPr/>
              <p14:nvPr/>
            </p14:nvContentPartPr>
            <p14:xfrm>
              <a:off x="2556689" y="491764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CEA50A-BD9D-429F-AE88-1A649AF17D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7689" y="4909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9FE9AE-894C-4BEF-A2E0-35CECF3AABF5}"/>
                  </a:ext>
                </a:extLst>
              </p14:cNvPr>
              <p14:cNvContentPartPr/>
              <p14:nvPr/>
            </p14:nvContentPartPr>
            <p14:xfrm>
              <a:off x="2706809" y="464260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9FE9AE-894C-4BEF-A2E0-35CECF3AAB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8169" y="4633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CA01DA6-F8F4-4637-8716-8F5E70A94F48}"/>
                  </a:ext>
                </a:extLst>
              </p14:cNvPr>
              <p14:cNvContentPartPr/>
              <p14:nvPr/>
            </p14:nvContentPartPr>
            <p14:xfrm>
              <a:off x="3098129" y="399424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CA01DA6-F8F4-4637-8716-8F5E70A94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9129" y="3985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C2C01-5A97-433D-B13A-D3ADB7012E63}"/>
                  </a:ext>
                </a:extLst>
              </p14:cNvPr>
              <p14:cNvContentPartPr/>
              <p14:nvPr/>
            </p14:nvContentPartPr>
            <p14:xfrm>
              <a:off x="3293249" y="113548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C2C01-5A97-433D-B13A-D3ADB7012E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4609" y="1126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BE5C9E1-2B5E-4101-ABED-36B05C8AD7A3}"/>
                  </a:ext>
                </a:extLst>
              </p14:cNvPr>
              <p14:cNvContentPartPr/>
              <p14:nvPr/>
            </p14:nvContentPartPr>
            <p14:xfrm>
              <a:off x="3230969" y="94972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BE5C9E1-2B5E-4101-ABED-36B05C8AD7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2329" y="94108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4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748E-5A11-0E48-B638-EB7E261F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by reviewing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86FE-11E1-FC49-B3B7-65B78A45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Just read the code (</a:t>
            </a:r>
            <a:r>
              <a:rPr lang="en-US" dirty="0" err="1">
                <a:cs typeface="Calibri"/>
              </a:rPr>
              <a:t>signal.c</a:t>
            </a:r>
            <a:r>
              <a:rPr lang="en-US" dirty="0">
                <a:cs typeface="Calibri"/>
              </a:rPr>
              <a:t>), don’t run it.</a:t>
            </a:r>
          </a:p>
          <a:p>
            <a:r>
              <a:rPr lang="en-US" dirty="0">
                <a:cs typeface="Calibri"/>
              </a:rPr>
              <a:t>Write down the first 10 lines of screen output,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if CTRL-C is pressed right after</a:t>
            </a:r>
            <a:r>
              <a:rPr lang="en-US">
                <a:solidFill>
                  <a:srgbClr val="FF0000"/>
                </a:solidFill>
                <a:cs typeface="Calibri"/>
              </a:rPr>
              <a:t> the child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finishes the first iteration in the loop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0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Words>456</Words>
  <Application>Microsoft Office PowerPoint</Application>
  <PresentationFormat>Widescreen</PresentationFormat>
  <Paragraphs>71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Anonymous Pro for Powerline</vt:lpstr>
      <vt:lpstr>Arial</vt:lpstr>
      <vt:lpstr>Calibri</vt:lpstr>
      <vt:lpstr>Calibri Light</vt:lpstr>
      <vt:lpstr>Cambria</vt:lpstr>
      <vt:lpstr>Wingdings</vt:lpstr>
      <vt:lpstr>Office Theme</vt:lpstr>
      <vt:lpstr>CSSE 332 Signals</vt:lpstr>
      <vt:lpstr>Outline</vt:lpstr>
      <vt:lpstr>Motivation</vt:lpstr>
      <vt:lpstr>What is Signal?</vt:lpstr>
      <vt:lpstr>What to do when receive signal?</vt:lpstr>
      <vt:lpstr>Handlers</vt:lpstr>
      <vt:lpstr>Order of events</vt:lpstr>
      <vt:lpstr>PowerPoint Presentation</vt:lpstr>
      <vt:lpstr>Practice by reviewing code</vt:lpstr>
      <vt:lpstr>Problems of the “forced” jump</vt:lpstr>
      <vt:lpstr>Each signal type is managed individually</vt:lpstr>
      <vt:lpstr>Activity</vt:lpstr>
      <vt:lpstr>Signal Handler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51</cp:revision>
  <cp:lastPrinted>2018-08-28T17:03:11Z</cp:lastPrinted>
  <dcterms:created xsi:type="dcterms:W3CDTF">2018-07-09T21:38:51Z</dcterms:created>
  <dcterms:modified xsi:type="dcterms:W3CDTF">2020-10-27T14:47:44Z</dcterms:modified>
</cp:coreProperties>
</file>